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68"/>
  </p:normalViewPr>
  <p:slideViewPr>
    <p:cSldViewPr snapToGrid="0" snapToObjects="1">
      <p:cViewPr varScale="1">
        <p:scale>
          <a:sx n="128" d="100"/>
          <a:sy n="128" d="100"/>
        </p:scale>
        <p:origin x="4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D58D0-D658-5C49-8DBE-5EE6B1C8E2F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2863922-71F1-2C45-8397-AC389D40AB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C6D343-F32F-614E-B43D-3E80EB98F7A7}"/>
              </a:ext>
            </a:extLst>
          </p:cNvPr>
          <p:cNvSpPr>
            <a:spLocks noGrp="1"/>
          </p:cNvSpPr>
          <p:nvPr>
            <p:ph type="dt" sz="half" idx="10"/>
          </p:nvPr>
        </p:nvSpPr>
        <p:spPr/>
        <p:txBody>
          <a:bodyPr/>
          <a:lstStyle/>
          <a:p>
            <a:fld id="{F4234A55-8035-E64B-81F5-C3579C4A81D9}" type="datetimeFigureOut">
              <a:rPr lang="en-US" smtClean="0"/>
              <a:t>1/11/23</a:t>
            </a:fld>
            <a:endParaRPr lang="en-US"/>
          </a:p>
        </p:txBody>
      </p:sp>
      <p:sp>
        <p:nvSpPr>
          <p:cNvPr id="5" name="Footer Placeholder 4">
            <a:extLst>
              <a:ext uri="{FF2B5EF4-FFF2-40B4-BE49-F238E27FC236}">
                <a16:creationId xmlns:a16="http://schemas.microsoft.com/office/drawing/2014/main" id="{7CC9A85D-9753-CE45-834C-653F05AF17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567CB0-3C5F-7244-8672-7BE562DB6D8E}"/>
              </a:ext>
            </a:extLst>
          </p:cNvPr>
          <p:cNvSpPr>
            <a:spLocks noGrp="1"/>
          </p:cNvSpPr>
          <p:nvPr>
            <p:ph type="sldNum" sz="quarter" idx="12"/>
          </p:nvPr>
        </p:nvSpPr>
        <p:spPr/>
        <p:txBody>
          <a:bodyPr/>
          <a:lstStyle/>
          <a:p>
            <a:fld id="{AA12B027-2E46-A34A-8D2A-0922B81A005D}" type="slidenum">
              <a:rPr lang="en-US" smtClean="0"/>
              <a:t>‹#›</a:t>
            </a:fld>
            <a:endParaRPr lang="en-US"/>
          </a:p>
        </p:txBody>
      </p:sp>
    </p:spTree>
    <p:extLst>
      <p:ext uri="{BB962C8B-B14F-4D97-AF65-F5344CB8AC3E}">
        <p14:creationId xmlns:p14="http://schemas.microsoft.com/office/powerpoint/2010/main" val="273434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99EB9-445C-F640-971F-8DF80EE681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3C27E92-303B-5B4F-AD75-DA565747D0F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231188-8CBF-694D-BFB5-0A6431BBE372}"/>
              </a:ext>
            </a:extLst>
          </p:cNvPr>
          <p:cNvSpPr>
            <a:spLocks noGrp="1"/>
          </p:cNvSpPr>
          <p:nvPr>
            <p:ph type="dt" sz="half" idx="10"/>
          </p:nvPr>
        </p:nvSpPr>
        <p:spPr/>
        <p:txBody>
          <a:bodyPr/>
          <a:lstStyle/>
          <a:p>
            <a:fld id="{F4234A55-8035-E64B-81F5-C3579C4A81D9}" type="datetimeFigureOut">
              <a:rPr lang="en-US" smtClean="0"/>
              <a:t>1/11/23</a:t>
            </a:fld>
            <a:endParaRPr lang="en-US"/>
          </a:p>
        </p:txBody>
      </p:sp>
      <p:sp>
        <p:nvSpPr>
          <p:cNvPr id="5" name="Footer Placeholder 4">
            <a:extLst>
              <a:ext uri="{FF2B5EF4-FFF2-40B4-BE49-F238E27FC236}">
                <a16:creationId xmlns:a16="http://schemas.microsoft.com/office/drawing/2014/main" id="{C7EE6EB8-6BEE-4F4F-9304-6D6F6FF933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F236A7-C884-3549-BEC4-E60F16911A3B}"/>
              </a:ext>
            </a:extLst>
          </p:cNvPr>
          <p:cNvSpPr>
            <a:spLocks noGrp="1"/>
          </p:cNvSpPr>
          <p:nvPr>
            <p:ph type="sldNum" sz="quarter" idx="12"/>
          </p:nvPr>
        </p:nvSpPr>
        <p:spPr/>
        <p:txBody>
          <a:bodyPr/>
          <a:lstStyle/>
          <a:p>
            <a:fld id="{AA12B027-2E46-A34A-8D2A-0922B81A005D}" type="slidenum">
              <a:rPr lang="en-US" smtClean="0"/>
              <a:t>‹#›</a:t>
            </a:fld>
            <a:endParaRPr lang="en-US"/>
          </a:p>
        </p:txBody>
      </p:sp>
    </p:spTree>
    <p:extLst>
      <p:ext uri="{BB962C8B-B14F-4D97-AF65-F5344CB8AC3E}">
        <p14:creationId xmlns:p14="http://schemas.microsoft.com/office/powerpoint/2010/main" val="1321311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AF3F47-A929-F94E-91DC-5A33527A1C6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2B80556-E913-7A42-A1E7-203A7085FCF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9D9F6A-309A-5C46-BEFF-B65C3F0FEDA1}"/>
              </a:ext>
            </a:extLst>
          </p:cNvPr>
          <p:cNvSpPr>
            <a:spLocks noGrp="1"/>
          </p:cNvSpPr>
          <p:nvPr>
            <p:ph type="dt" sz="half" idx="10"/>
          </p:nvPr>
        </p:nvSpPr>
        <p:spPr/>
        <p:txBody>
          <a:bodyPr/>
          <a:lstStyle/>
          <a:p>
            <a:fld id="{F4234A55-8035-E64B-81F5-C3579C4A81D9}" type="datetimeFigureOut">
              <a:rPr lang="en-US" smtClean="0"/>
              <a:t>1/11/23</a:t>
            </a:fld>
            <a:endParaRPr lang="en-US"/>
          </a:p>
        </p:txBody>
      </p:sp>
      <p:sp>
        <p:nvSpPr>
          <p:cNvPr id="5" name="Footer Placeholder 4">
            <a:extLst>
              <a:ext uri="{FF2B5EF4-FFF2-40B4-BE49-F238E27FC236}">
                <a16:creationId xmlns:a16="http://schemas.microsoft.com/office/drawing/2014/main" id="{D228E0BE-6175-B443-B1B8-81072B6731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72B08B-7D96-E245-894F-02E4ADCAEB73}"/>
              </a:ext>
            </a:extLst>
          </p:cNvPr>
          <p:cNvSpPr>
            <a:spLocks noGrp="1"/>
          </p:cNvSpPr>
          <p:nvPr>
            <p:ph type="sldNum" sz="quarter" idx="12"/>
          </p:nvPr>
        </p:nvSpPr>
        <p:spPr/>
        <p:txBody>
          <a:bodyPr/>
          <a:lstStyle/>
          <a:p>
            <a:fld id="{AA12B027-2E46-A34A-8D2A-0922B81A005D}" type="slidenum">
              <a:rPr lang="en-US" smtClean="0"/>
              <a:t>‹#›</a:t>
            </a:fld>
            <a:endParaRPr lang="en-US"/>
          </a:p>
        </p:txBody>
      </p:sp>
    </p:spTree>
    <p:extLst>
      <p:ext uri="{BB962C8B-B14F-4D97-AF65-F5344CB8AC3E}">
        <p14:creationId xmlns:p14="http://schemas.microsoft.com/office/powerpoint/2010/main" val="4220524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DB360-8FA8-954D-BB83-D88BDCD3E0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0C6C4C-BBA6-D743-AC54-090B87EBBB4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74BEA0-F120-3D41-BECA-2F2C3667E9A1}"/>
              </a:ext>
            </a:extLst>
          </p:cNvPr>
          <p:cNvSpPr>
            <a:spLocks noGrp="1"/>
          </p:cNvSpPr>
          <p:nvPr>
            <p:ph type="dt" sz="half" idx="10"/>
          </p:nvPr>
        </p:nvSpPr>
        <p:spPr/>
        <p:txBody>
          <a:bodyPr/>
          <a:lstStyle/>
          <a:p>
            <a:fld id="{F4234A55-8035-E64B-81F5-C3579C4A81D9}" type="datetimeFigureOut">
              <a:rPr lang="en-US" smtClean="0"/>
              <a:t>1/11/23</a:t>
            </a:fld>
            <a:endParaRPr lang="en-US"/>
          </a:p>
        </p:txBody>
      </p:sp>
      <p:sp>
        <p:nvSpPr>
          <p:cNvPr id="5" name="Footer Placeholder 4">
            <a:extLst>
              <a:ext uri="{FF2B5EF4-FFF2-40B4-BE49-F238E27FC236}">
                <a16:creationId xmlns:a16="http://schemas.microsoft.com/office/drawing/2014/main" id="{2258CFE2-E170-BC4B-9042-8BD38C25B2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6AA211-5068-8348-9B72-A0A7957A5BFB}"/>
              </a:ext>
            </a:extLst>
          </p:cNvPr>
          <p:cNvSpPr>
            <a:spLocks noGrp="1"/>
          </p:cNvSpPr>
          <p:nvPr>
            <p:ph type="sldNum" sz="quarter" idx="12"/>
          </p:nvPr>
        </p:nvSpPr>
        <p:spPr/>
        <p:txBody>
          <a:bodyPr/>
          <a:lstStyle/>
          <a:p>
            <a:fld id="{AA12B027-2E46-A34A-8D2A-0922B81A005D}" type="slidenum">
              <a:rPr lang="en-US" smtClean="0"/>
              <a:t>‹#›</a:t>
            </a:fld>
            <a:endParaRPr lang="en-US"/>
          </a:p>
        </p:txBody>
      </p:sp>
    </p:spTree>
    <p:extLst>
      <p:ext uri="{BB962C8B-B14F-4D97-AF65-F5344CB8AC3E}">
        <p14:creationId xmlns:p14="http://schemas.microsoft.com/office/powerpoint/2010/main" val="615120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2879F-62A7-1C4F-B261-E4527E45A7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B892DF-8DB7-344A-8347-5D27FDF9F1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346D912-1096-2443-B01A-13161E7A0476}"/>
              </a:ext>
            </a:extLst>
          </p:cNvPr>
          <p:cNvSpPr>
            <a:spLocks noGrp="1"/>
          </p:cNvSpPr>
          <p:nvPr>
            <p:ph type="dt" sz="half" idx="10"/>
          </p:nvPr>
        </p:nvSpPr>
        <p:spPr/>
        <p:txBody>
          <a:bodyPr/>
          <a:lstStyle/>
          <a:p>
            <a:fld id="{F4234A55-8035-E64B-81F5-C3579C4A81D9}" type="datetimeFigureOut">
              <a:rPr lang="en-US" smtClean="0"/>
              <a:t>1/11/23</a:t>
            </a:fld>
            <a:endParaRPr lang="en-US"/>
          </a:p>
        </p:txBody>
      </p:sp>
      <p:sp>
        <p:nvSpPr>
          <p:cNvPr id="5" name="Footer Placeholder 4">
            <a:extLst>
              <a:ext uri="{FF2B5EF4-FFF2-40B4-BE49-F238E27FC236}">
                <a16:creationId xmlns:a16="http://schemas.microsoft.com/office/drawing/2014/main" id="{FA036CCD-5279-0E42-9E28-341E391C27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7B9A70-792C-C945-AE51-D4D79BD9F2A0}"/>
              </a:ext>
            </a:extLst>
          </p:cNvPr>
          <p:cNvSpPr>
            <a:spLocks noGrp="1"/>
          </p:cNvSpPr>
          <p:nvPr>
            <p:ph type="sldNum" sz="quarter" idx="12"/>
          </p:nvPr>
        </p:nvSpPr>
        <p:spPr/>
        <p:txBody>
          <a:bodyPr/>
          <a:lstStyle/>
          <a:p>
            <a:fld id="{AA12B027-2E46-A34A-8D2A-0922B81A005D}" type="slidenum">
              <a:rPr lang="en-US" smtClean="0"/>
              <a:t>‹#›</a:t>
            </a:fld>
            <a:endParaRPr lang="en-US"/>
          </a:p>
        </p:txBody>
      </p:sp>
    </p:spTree>
    <p:extLst>
      <p:ext uri="{BB962C8B-B14F-4D97-AF65-F5344CB8AC3E}">
        <p14:creationId xmlns:p14="http://schemas.microsoft.com/office/powerpoint/2010/main" val="2691239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EE3F3-CF7C-0F48-B21C-D7D4D198D3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2E264A-5E6C-F74C-8304-904129F21FD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CFE55E5-9417-724D-A8AC-57C1FE2B649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E83665-C975-9E40-920C-A1103FFBF2DD}"/>
              </a:ext>
            </a:extLst>
          </p:cNvPr>
          <p:cNvSpPr>
            <a:spLocks noGrp="1"/>
          </p:cNvSpPr>
          <p:nvPr>
            <p:ph type="dt" sz="half" idx="10"/>
          </p:nvPr>
        </p:nvSpPr>
        <p:spPr/>
        <p:txBody>
          <a:bodyPr/>
          <a:lstStyle/>
          <a:p>
            <a:fld id="{F4234A55-8035-E64B-81F5-C3579C4A81D9}" type="datetimeFigureOut">
              <a:rPr lang="en-US" smtClean="0"/>
              <a:t>1/11/23</a:t>
            </a:fld>
            <a:endParaRPr lang="en-US"/>
          </a:p>
        </p:txBody>
      </p:sp>
      <p:sp>
        <p:nvSpPr>
          <p:cNvPr id="6" name="Footer Placeholder 5">
            <a:extLst>
              <a:ext uri="{FF2B5EF4-FFF2-40B4-BE49-F238E27FC236}">
                <a16:creationId xmlns:a16="http://schemas.microsoft.com/office/drawing/2014/main" id="{7E1B989D-A4D7-0D49-A63D-71B97AE00D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B30970-C97A-C440-98C8-560C5DF2C8A5}"/>
              </a:ext>
            </a:extLst>
          </p:cNvPr>
          <p:cNvSpPr>
            <a:spLocks noGrp="1"/>
          </p:cNvSpPr>
          <p:nvPr>
            <p:ph type="sldNum" sz="quarter" idx="12"/>
          </p:nvPr>
        </p:nvSpPr>
        <p:spPr/>
        <p:txBody>
          <a:bodyPr/>
          <a:lstStyle/>
          <a:p>
            <a:fld id="{AA12B027-2E46-A34A-8D2A-0922B81A005D}" type="slidenum">
              <a:rPr lang="en-US" smtClean="0"/>
              <a:t>‹#›</a:t>
            </a:fld>
            <a:endParaRPr lang="en-US"/>
          </a:p>
        </p:txBody>
      </p:sp>
    </p:spTree>
    <p:extLst>
      <p:ext uri="{BB962C8B-B14F-4D97-AF65-F5344CB8AC3E}">
        <p14:creationId xmlns:p14="http://schemas.microsoft.com/office/powerpoint/2010/main" val="1833568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FCC58-C602-4E4C-815C-B2BB7A6D7B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93E3E79-8526-1C4F-BC4F-54B6F98502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AC83C6A-A1E0-6744-BD76-89CFE9C1675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C661AA-79EF-BE45-9C93-7871E9B7C9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EF37F2F-0183-324D-986E-48DF67A6CCE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D5CA62-1850-9049-90C5-6C9DA5237602}"/>
              </a:ext>
            </a:extLst>
          </p:cNvPr>
          <p:cNvSpPr>
            <a:spLocks noGrp="1"/>
          </p:cNvSpPr>
          <p:nvPr>
            <p:ph type="dt" sz="half" idx="10"/>
          </p:nvPr>
        </p:nvSpPr>
        <p:spPr/>
        <p:txBody>
          <a:bodyPr/>
          <a:lstStyle/>
          <a:p>
            <a:fld id="{F4234A55-8035-E64B-81F5-C3579C4A81D9}" type="datetimeFigureOut">
              <a:rPr lang="en-US" smtClean="0"/>
              <a:t>1/11/23</a:t>
            </a:fld>
            <a:endParaRPr lang="en-US"/>
          </a:p>
        </p:txBody>
      </p:sp>
      <p:sp>
        <p:nvSpPr>
          <p:cNvPr id="8" name="Footer Placeholder 7">
            <a:extLst>
              <a:ext uri="{FF2B5EF4-FFF2-40B4-BE49-F238E27FC236}">
                <a16:creationId xmlns:a16="http://schemas.microsoft.com/office/drawing/2014/main" id="{3EF78FE3-ABDC-6B43-BF17-AB7A29630F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52F37C-19FE-D540-92D8-7820FC032699}"/>
              </a:ext>
            </a:extLst>
          </p:cNvPr>
          <p:cNvSpPr>
            <a:spLocks noGrp="1"/>
          </p:cNvSpPr>
          <p:nvPr>
            <p:ph type="sldNum" sz="quarter" idx="12"/>
          </p:nvPr>
        </p:nvSpPr>
        <p:spPr/>
        <p:txBody>
          <a:bodyPr/>
          <a:lstStyle/>
          <a:p>
            <a:fld id="{AA12B027-2E46-A34A-8D2A-0922B81A005D}" type="slidenum">
              <a:rPr lang="en-US" smtClean="0"/>
              <a:t>‹#›</a:t>
            </a:fld>
            <a:endParaRPr lang="en-US"/>
          </a:p>
        </p:txBody>
      </p:sp>
    </p:spTree>
    <p:extLst>
      <p:ext uri="{BB962C8B-B14F-4D97-AF65-F5344CB8AC3E}">
        <p14:creationId xmlns:p14="http://schemas.microsoft.com/office/powerpoint/2010/main" val="822785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AEBFC-D887-424F-B54F-3026E01F94C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6BBF71-54C1-B444-A88E-6E597B68FAAD}"/>
              </a:ext>
            </a:extLst>
          </p:cNvPr>
          <p:cNvSpPr>
            <a:spLocks noGrp="1"/>
          </p:cNvSpPr>
          <p:nvPr>
            <p:ph type="dt" sz="half" idx="10"/>
          </p:nvPr>
        </p:nvSpPr>
        <p:spPr/>
        <p:txBody>
          <a:bodyPr/>
          <a:lstStyle/>
          <a:p>
            <a:fld id="{F4234A55-8035-E64B-81F5-C3579C4A81D9}" type="datetimeFigureOut">
              <a:rPr lang="en-US" smtClean="0"/>
              <a:t>1/11/23</a:t>
            </a:fld>
            <a:endParaRPr lang="en-US"/>
          </a:p>
        </p:txBody>
      </p:sp>
      <p:sp>
        <p:nvSpPr>
          <p:cNvPr id="4" name="Footer Placeholder 3">
            <a:extLst>
              <a:ext uri="{FF2B5EF4-FFF2-40B4-BE49-F238E27FC236}">
                <a16:creationId xmlns:a16="http://schemas.microsoft.com/office/drawing/2014/main" id="{A57EFB26-C4D0-2149-9EBA-3549642999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9824490-3711-5346-9408-8E4AE37F17A7}"/>
              </a:ext>
            </a:extLst>
          </p:cNvPr>
          <p:cNvSpPr>
            <a:spLocks noGrp="1"/>
          </p:cNvSpPr>
          <p:nvPr>
            <p:ph type="sldNum" sz="quarter" idx="12"/>
          </p:nvPr>
        </p:nvSpPr>
        <p:spPr/>
        <p:txBody>
          <a:bodyPr/>
          <a:lstStyle/>
          <a:p>
            <a:fld id="{AA12B027-2E46-A34A-8D2A-0922B81A005D}" type="slidenum">
              <a:rPr lang="en-US" smtClean="0"/>
              <a:t>‹#›</a:t>
            </a:fld>
            <a:endParaRPr lang="en-US"/>
          </a:p>
        </p:txBody>
      </p:sp>
    </p:spTree>
    <p:extLst>
      <p:ext uri="{BB962C8B-B14F-4D97-AF65-F5344CB8AC3E}">
        <p14:creationId xmlns:p14="http://schemas.microsoft.com/office/powerpoint/2010/main" val="1104118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BC7F65-6B2F-F246-B574-40D235D2F911}"/>
              </a:ext>
            </a:extLst>
          </p:cNvPr>
          <p:cNvSpPr>
            <a:spLocks noGrp="1"/>
          </p:cNvSpPr>
          <p:nvPr>
            <p:ph type="dt" sz="half" idx="10"/>
          </p:nvPr>
        </p:nvSpPr>
        <p:spPr/>
        <p:txBody>
          <a:bodyPr/>
          <a:lstStyle/>
          <a:p>
            <a:fld id="{F4234A55-8035-E64B-81F5-C3579C4A81D9}" type="datetimeFigureOut">
              <a:rPr lang="en-US" smtClean="0"/>
              <a:t>1/11/23</a:t>
            </a:fld>
            <a:endParaRPr lang="en-US"/>
          </a:p>
        </p:txBody>
      </p:sp>
      <p:sp>
        <p:nvSpPr>
          <p:cNvPr id="3" name="Footer Placeholder 2">
            <a:extLst>
              <a:ext uri="{FF2B5EF4-FFF2-40B4-BE49-F238E27FC236}">
                <a16:creationId xmlns:a16="http://schemas.microsoft.com/office/drawing/2014/main" id="{4D1D495A-EF06-7F4D-998C-B5B0F80EAE2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D4D5C47-DFB8-2A44-97A7-4B7615B7E0FF}"/>
              </a:ext>
            </a:extLst>
          </p:cNvPr>
          <p:cNvSpPr>
            <a:spLocks noGrp="1"/>
          </p:cNvSpPr>
          <p:nvPr>
            <p:ph type="sldNum" sz="quarter" idx="12"/>
          </p:nvPr>
        </p:nvSpPr>
        <p:spPr/>
        <p:txBody>
          <a:bodyPr/>
          <a:lstStyle/>
          <a:p>
            <a:fld id="{AA12B027-2E46-A34A-8D2A-0922B81A005D}" type="slidenum">
              <a:rPr lang="en-US" smtClean="0"/>
              <a:t>‹#›</a:t>
            </a:fld>
            <a:endParaRPr lang="en-US"/>
          </a:p>
        </p:txBody>
      </p:sp>
    </p:spTree>
    <p:extLst>
      <p:ext uri="{BB962C8B-B14F-4D97-AF65-F5344CB8AC3E}">
        <p14:creationId xmlns:p14="http://schemas.microsoft.com/office/powerpoint/2010/main" val="1628238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BF6B9-C656-2545-8EE3-9F9F7CB3D3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F811FD7-3EA7-D94C-AEEE-4CB0DD7931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527BB4-7AFC-9545-BC15-723E836A3A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2EA57D8-737F-4D49-954B-131BD507E687}"/>
              </a:ext>
            </a:extLst>
          </p:cNvPr>
          <p:cNvSpPr>
            <a:spLocks noGrp="1"/>
          </p:cNvSpPr>
          <p:nvPr>
            <p:ph type="dt" sz="half" idx="10"/>
          </p:nvPr>
        </p:nvSpPr>
        <p:spPr/>
        <p:txBody>
          <a:bodyPr/>
          <a:lstStyle/>
          <a:p>
            <a:fld id="{F4234A55-8035-E64B-81F5-C3579C4A81D9}" type="datetimeFigureOut">
              <a:rPr lang="en-US" smtClean="0"/>
              <a:t>1/11/23</a:t>
            </a:fld>
            <a:endParaRPr lang="en-US"/>
          </a:p>
        </p:txBody>
      </p:sp>
      <p:sp>
        <p:nvSpPr>
          <p:cNvPr id="6" name="Footer Placeholder 5">
            <a:extLst>
              <a:ext uri="{FF2B5EF4-FFF2-40B4-BE49-F238E27FC236}">
                <a16:creationId xmlns:a16="http://schemas.microsoft.com/office/drawing/2014/main" id="{B77E5163-A16D-FA4A-BC96-2668EAF410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5255D8-8FAB-FC4D-97A8-A991FBDEAA4E}"/>
              </a:ext>
            </a:extLst>
          </p:cNvPr>
          <p:cNvSpPr>
            <a:spLocks noGrp="1"/>
          </p:cNvSpPr>
          <p:nvPr>
            <p:ph type="sldNum" sz="quarter" idx="12"/>
          </p:nvPr>
        </p:nvSpPr>
        <p:spPr/>
        <p:txBody>
          <a:bodyPr/>
          <a:lstStyle/>
          <a:p>
            <a:fld id="{AA12B027-2E46-A34A-8D2A-0922B81A005D}" type="slidenum">
              <a:rPr lang="en-US" smtClean="0"/>
              <a:t>‹#›</a:t>
            </a:fld>
            <a:endParaRPr lang="en-US"/>
          </a:p>
        </p:txBody>
      </p:sp>
    </p:spTree>
    <p:extLst>
      <p:ext uri="{BB962C8B-B14F-4D97-AF65-F5344CB8AC3E}">
        <p14:creationId xmlns:p14="http://schemas.microsoft.com/office/powerpoint/2010/main" val="3081895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1019A-ED10-B74B-9E5A-B518996757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05F16AD-FBA8-C147-AE0C-DD3B4D8677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A296ED7-8657-7948-9876-71826ACFBC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933C163-1771-F949-A1E0-0D222D66D7D6}"/>
              </a:ext>
            </a:extLst>
          </p:cNvPr>
          <p:cNvSpPr>
            <a:spLocks noGrp="1"/>
          </p:cNvSpPr>
          <p:nvPr>
            <p:ph type="dt" sz="half" idx="10"/>
          </p:nvPr>
        </p:nvSpPr>
        <p:spPr/>
        <p:txBody>
          <a:bodyPr/>
          <a:lstStyle/>
          <a:p>
            <a:fld id="{F4234A55-8035-E64B-81F5-C3579C4A81D9}" type="datetimeFigureOut">
              <a:rPr lang="en-US" smtClean="0"/>
              <a:t>1/11/23</a:t>
            </a:fld>
            <a:endParaRPr lang="en-US"/>
          </a:p>
        </p:txBody>
      </p:sp>
      <p:sp>
        <p:nvSpPr>
          <p:cNvPr id="6" name="Footer Placeholder 5">
            <a:extLst>
              <a:ext uri="{FF2B5EF4-FFF2-40B4-BE49-F238E27FC236}">
                <a16:creationId xmlns:a16="http://schemas.microsoft.com/office/drawing/2014/main" id="{8553E6EB-7A50-DF4B-8A6A-0286514A28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2C3847-58A1-074A-A1CE-11B00805E987}"/>
              </a:ext>
            </a:extLst>
          </p:cNvPr>
          <p:cNvSpPr>
            <a:spLocks noGrp="1"/>
          </p:cNvSpPr>
          <p:nvPr>
            <p:ph type="sldNum" sz="quarter" idx="12"/>
          </p:nvPr>
        </p:nvSpPr>
        <p:spPr/>
        <p:txBody>
          <a:bodyPr/>
          <a:lstStyle/>
          <a:p>
            <a:fld id="{AA12B027-2E46-A34A-8D2A-0922B81A005D}" type="slidenum">
              <a:rPr lang="en-US" smtClean="0"/>
              <a:t>‹#›</a:t>
            </a:fld>
            <a:endParaRPr lang="en-US"/>
          </a:p>
        </p:txBody>
      </p:sp>
    </p:spTree>
    <p:extLst>
      <p:ext uri="{BB962C8B-B14F-4D97-AF65-F5344CB8AC3E}">
        <p14:creationId xmlns:p14="http://schemas.microsoft.com/office/powerpoint/2010/main" val="2840689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C93E85-BE0B-C44B-898D-D7C08BD9D0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C4FC367-1BBC-FD41-8DE9-A25F11F6AF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F54F4C-8770-124B-B928-81477F8A30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234A55-8035-E64B-81F5-C3579C4A81D9}" type="datetimeFigureOut">
              <a:rPr lang="en-US" smtClean="0"/>
              <a:t>1/11/23</a:t>
            </a:fld>
            <a:endParaRPr lang="en-US"/>
          </a:p>
        </p:txBody>
      </p:sp>
      <p:sp>
        <p:nvSpPr>
          <p:cNvPr id="5" name="Footer Placeholder 4">
            <a:extLst>
              <a:ext uri="{FF2B5EF4-FFF2-40B4-BE49-F238E27FC236}">
                <a16:creationId xmlns:a16="http://schemas.microsoft.com/office/drawing/2014/main" id="{21FD539E-1FE6-5946-9CDA-C07F7F4453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ECA70AB-83A9-7D46-ABAC-C74A98BDBF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12B027-2E46-A34A-8D2A-0922B81A005D}" type="slidenum">
              <a:rPr lang="en-US" smtClean="0"/>
              <a:t>‹#›</a:t>
            </a:fld>
            <a:endParaRPr lang="en-US"/>
          </a:p>
        </p:txBody>
      </p:sp>
    </p:spTree>
    <p:extLst>
      <p:ext uri="{BB962C8B-B14F-4D97-AF65-F5344CB8AC3E}">
        <p14:creationId xmlns:p14="http://schemas.microsoft.com/office/powerpoint/2010/main" val="796190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224C877-D96A-E543-BAE6-D5CBA80EDD99}"/>
              </a:ext>
            </a:extLst>
          </p:cNvPr>
          <p:cNvSpPr>
            <a:spLocks noGrp="1"/>
          </p:cNvSpPr>
          <p:nvPr>
            <p:ph type="subTitle" idx="1"/>
          </p:nvPr>
        </p:nvSpPr>
        <p:spPr>
          <a:xfrm>
            <a:off x="548640" y="2385732"/>
            <a:ext cx="10580914" cy="1054493"/>
          </a:xfrm>
        </p:spPr>
        <p:txBody>
          <a:bodyPr anchor="ctr">
            <a:normAutofit/>
          </a:bodyPr>
          <a:lstStyle/>
          <a:p>
            <a:pPr algn="just" fontAlgn="t"/>
            <a:r>
              <a:rPr lang="en-US" sz="2000" b="1" i="1" dirty="0">
                <a:latin typeface="Avenir" panose="02000503020000020003" pitchFamily="2" charset="0"/>
                <a:ea typeface="Verdana" panose="020B0604030504040204" pitchFamily="34" charset="0"/>
                <a:cs typeface="Verdana" panose="020B0604030504040204" pitchFamily="34" charset="0"/>
              </a:rPr>
              <a:t>Biospecimens were provided by the NCI funded Cooperative Human Tissue Network (CHTN). Other investigators may have received specimens from the same tissue specimens.</a:t>
            </a:r>
          </a:p>
        </p:txBody>
      </p:sp>
      <p:sp>
        <p:nvSpPr>
          <p:cNvPr id="10" name="Rectangle 9">
            <a:extLst>
              <a:ext uri="{FF2B5EF4-FFF2-40B4-BE49-F238E27FC236}">
                <a16:creationId xmlns:a16="http://schemas.microsoft.com/office/drawing/2014/main" id="{E997CE3F-D33B-404C-A7A7-EF483F49A3F0}"/>
              </a:ext>
            </a:extLst>
          </p:cNvPr>
          <p:cNvSpPr/>
          <p:nvPr/>
        </p:nvSpPr>
        <p:spPr>
          <a:xfrm>
            <a:off x="4122259" y="4440"/>
            <a:ext cx="887801" cy="3135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NIH〉</a:t>
            </a:r>
          </a:p>
        </p:txBody>
      </p:sp>
      <p:sp>
        <p:nvSpPr>
          <p:cNvPr id="16" name="Rectangle 15">
            <a:extLst>
              <a:ext uri="{FF2B5EF4-FFF2-40B4-BE49-F238E27FC236}">
                <a16:creationId xmlns:a16="http://schemas.microsoft.com/office/drawing/2014/main" id="{472B8175-5280-9E4D-9D5B-7BB3D10A56F0}"/>
              </a:ext>
            </a:extLst>
          </p:cNvPr>
          <p:cNvSpPr/>
          <p:nvPr/>
        </p:nvSpPr>
        <p:spPr>
          <a:xfrm>
            <a:off x="0" y="1293223"/>
            <a:ext cx="12192000" cy="3649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200" i="1" dirty="0">
                <a:solidFill>
                  <a:schemeClr val="tx1"/>
                </a:solidFill>
              </a:rPr>
              <a:t>www.chtn.org</a:t>
            </a:r>
          </a:p>
        </p:txBody>
      </p:sp>
      <p:grpSp>
        <p:nvGrpSpPr>
          <p:cNvPr id="23" name="Group 22">
            <a:extLst>
              <a:ext uri="{FF2B5EF4-FFF2-40B4-BE49-F238E27FC236}">
                <a16:creationId xmlns:a16="http://schemas.microsoft.com/office/drawing/2014/main" id="{404A760A-766C-AB4A-940F-78CBA3F54546}"/>
              </a:ext>
            </a:extLst>
          </p:cNvPr>
          <p:cNvGrpSpPr/>
          <p:nvPr/>
        </p:nvGrpSpPr>
        <p:grpSpPr>
          <a:xfrm>
            <a:off x="0" y="597804"/>
            <a:ext cx="12191999" cy="1623857"/>
            <a:chOff x="-781776" y="-112995"/>
            <a:chExt cx="12973775" cy="1727366"/>
          </a:xfrm>
        </p:grpSpPr>
        <p:sp>
          <p:nvSpPr>
            <p:cNvPr id="17" name="Rectangle 16">
              <a:extLst>
                <a:ext uri="{FF2B5EF4-FFF2-40B4-BE49-F238E27FC236}">
                  <a16:creationId xmlns:a16="http://schemas.microsoft.com/office/drawing/2014/main" id="{C7D94713-19C0-A74E-9562-F4D02225E842}"/>
                </a:ext>
              </a:extLst>
            </p:cNvPr>
            <p:cNvSpPr/>
            <p:nvPr/>
          </p:nvSpPr>
          <p:spPr>
            <a:xfrm>
              <a:off x="-781776" y="1049460"/>
              <a:ext cx="12973775" cy="51374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latin typeface="Avenir" panose="02000503020000020003" pitchFamily="2" charset="0"/>
                  <a:ea typeface="Helvetica Neue" panose="02000503000000020004" pitchFamily="2" charset="0"/>
                  <a:cs typeface="Helvetica Neue" panose="02000503000000020004" pitchFamily="2" charset="0"/>
                </a:rPr>
                <a:t>       Supporting your discoveries since 1987</a:t>
              </a:r>
            </a:p>
          </p:txBody>
        </p:sp>
        <p:pic>
          <p:nvPicPr>
            <p:cNvPr id="7" name="Picture 6">
              <a:extLst>
                <a:ext uri="{FF2B5EF4-FFF2-40B4-BE49-F238E27FC236}">
                  <a16:creationId xmlns:a16="http://schemas.microsoft.com/office/drawing/2014/main" id="{403504B7-0073-FA42-9B1B-24CEEC912CB4}"/>
                </a:ext>
              </a:extLst>
            </p:cNvPr>
            <p:cNvPicPr>
              <a:picLocks noChangeAspect="1"/>
            </p:cNvPicPr>
            <p:nvPr/>
          </p:nvPicPr>
          <p:blipFill>
            <a:blip r:embed="rId2"/>
            <a:stretch>
              <a:fillRect/>
            </a:stretch>
          </p:blipFill>
          <p:spPr>
            <a:xfrm>
              <a:off x="1219005" y="-112995"/>
              <a:ext cx="1701776" cy="1727366"/>
            </a:xfrm>
            <a:prstGeom prst="rect">
              <a:avLst/>
            </a:prstGeom>
          </p:spPr>
        </p:pic>
      </p:grpSp>
      <p:sp>
        <p:nvSpPr>
          <p:cNvPr id="22" name="Rectangle 21">
            <a:extLst>
              <a:ext uri="{FF2B5EF4-FFF2-40B4-BE49-F238E27FC236}">
                <a16:creationId xmlns:a16="http://schemas.microsoft.com/office/drawing/2014/main" id="{95C24C4C-DE5D-A447-8B16-14F11A8CD634}"/>
              </a:ext>
            </a:extLst>
          </p:cNvPr>
          <p:cNvSpPr/>
          <p:nvPr/>
        </p:nvSpPr>
        <p:spPr>
          <a:xfrm>
            <a:off x="0" y="15350"/>
            <a:ext cx="12191999" cy="6842650"/>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4A268048-E904-0E41-A275-01440B1211D0}"/>
              </a:ext>
            </a:extLst>
          </p:cNvPr>
          <p:cNvSpPr txBox="1"/>
          <p:nvPr/>
        </p:nvSpPr>
        <p:spPr>
          <a:xfrm>
            <a:off x="8975036" y="228472"/>
            <a:ext cx="3108108" cy="646331"/>
          </a:xfrm>
          <a:prstGeom prst="rect">
            <a:avLst/>
          </a:prstGeom>
          <a:noFill/>
        </p:spPr>
        <p:txBody>
          <a:bodyPr wrap="square" rtlCol="0">
            <a:spAutoFit/>
          </a:bodyPr>
          <a:lstStyle/>
          <a:p>
            <a:r>
              <a:rPr lang="en-US" b="1" i="1" dirty="0">
                <a:latin typeface="Avenir" panose="02000503020000020003" pitchFamily="2" charset="0"/>
                <a:ea typeface="Helvetica Neue" panose="02000503000000020004" pitchFamily="2" charset="0"/>
                <a:cs typeface="Helvetica Neue" panose="02000503000000020004" pitchFamily="2" charset="0"/>
              </a:rPr>
              <a:t>Acknowledgment slide</a:t>
            </a:r>
          </a:p>
          <a:p>
            <a:r>
              <a:rPr lang="en-US" b="1" i="1" dirty="0">
                <a:latin typeface="Avenir" panose="02000503020000020003" pitchFamily="2" charset="0"/>
                <a:ea typeface="Helvetica Neue" panose="02000503000000020004" pitchFamily="2" charset="0"/>
                <a:cs typeface="Helvetica Neue" panose="02000503000000020004" pitchFamily="2" charset="0"/>
              </a:rPr>
              <a:t>CHTN’s RRID: SCR_004446</a:t>
            </a:r>
          </a:p>
        </p:txBody>
      </p:sp>
      <p:sp>
        <p:nvSpPr>
          <p:cNvPr id="4" name="TextBox 3">
            <a:extLst>
              <a:ext uri="{FF2B5EF4-FFF2-40B4-BE49-F238E27FC236}">
                <a16:creationId xmlns:a16="http://schemas.microsoft.com/office/drawing/2014/main" id="{ACF6D984-B5FD-D840-AB50-AE30AF6B4D88}"/>
              </a:ext>
            </a:extLst>
          </p:cNvPr>
          <p:cNvSpPr txBox="1"/>
          <p:nvPr/>
        </p:nvSpPr>
        <p:spPr>
          <a:xfrm>
            <a:off x="627018" y="3672081"/>
            <a:ext cx="10972800" cy="2139047"/>
          </a:xfrm>
          <a:prstGeom prst="rect">
            <a:avLst/>
          </a:prstGeom>
          <a:noFill/>
        </p:spPr>
        <p:txBody>
          <a:bodyPr wrap="square" rtlCol="0">
            <a:spAutoFit/>
          </a:bodyPr>
          <a:lstStyle/>
          <a:p>
            <a:pPr algn="just"/>
            <a:r>
              <a:rPr lang="en-US" dirty="0">
                <a:latin typeface="Avenir" panose="02000503020000020003" pitchFamily="2" charset="0"/>
                <a:ea typeface="Verdana" panose="020B0604030504040204" pitchFamily="34" charset="0"/>
                <a:cs typeface="Verdana" panose="020B0604030504040204" pitchFamily="34" charset="0"/>
              </a:rPr>
              <a:t>The CHTN is comprised of six academic institutions who collect and distribute remnant human biospecimens from routine surgical and autopsy procedures to investigators for basic and applied science to advance biomedical research. </a:t>
            </a:r>
          </a:p>
          <a:p>
            <a:pPr algn="just"/>
            <a:endParaRPr lang="en-US" sz="1600" dirty="0">
              <a:latin typeface="Avenir" panose="02000503020000020003" pitchFamily="2" charset="0"/>
              <a:ea typeface="Verdana" panose="020B0604030504040204" pitchFamily="34" charset="0"/>
              <a:cs typeface="Verdana" panose="020B0604030504040204" pitchFamily="34" charset="0"/>
            </a:endParaRPr>
          </a:p>
          <a:p>
            <a:r>
              <a:rPr lang="en-US" sz="1500" dirty="0">
                <a:solidFill>
                  <a:srgbClr val="002060"/>
                </a:solidFill>
                <a:latin typeface="Avenir" panose="02000503020000020003" pitchFamily="2" charset="0"/>
                <a:ea typeface="Verdana" panose="020B0604030504040204" pitchFamily="34" charset="0"/>
                <a:cs typeface="Verdana" panose="020B0604030504040204" pitchFamily="34" charset="0"/>
              </a:rPr>
              <a:t>CHTN Eastern Division: </a:t>
            </a:r>
            <a:r>
              <a:rPr lang="en-US" sz="1500" i="1" dirty="0">
                <a:solidFill>
                  <a:srgbClr val="002060"/>
                </a:solidFill>
                <a:latin typeface="Avenir" panose="02000503020000020003" pitchFamily="2" charset="0"/>
                <a:ea typeface="Verdana" panose="020B0604030504040204" pitchFamily="34" charset="0"/>
                <a:cs typeface="Verdana" panose="020B0604030504040204" pitchFamily="34" charset="0"/>
              </a:rPr>
              <a:t>University of Pennsylvania</a:t>
            </a:r>
            <a:r>
              <a:rPr lang="en-US" sz="1500" dirty="0">
                <a:solidFill>
                  <a:srgbClr val="002060"/>
                </a:solidFill>
                <a:latin typeface="Avenir" panose="02000503020000020003" pitchFamily="2" charset="0"/>
                <a:ea typeface="Verdana" panose="020B0604030504040204" pitchFamily="34" charset="0"/>
                <a:cs typeface="Verdana" panose="020B0604030504040204" pitchFamily="34" charset="0"/>
              </a:rPr>
              <a:t>	              CHTN Pediatric Division: </a:t>
            </a:r>
            <a:r>
              <a:rPr lang="en-US" sz="1500" i="1" dirty="0">
                <a:solidFill>
                  <a:srgbClr val="002060"/>
                </a:solidFill>
                <a:latin typeface="Avenir" panose="02000503020000020003" pitchFamily="2" charset="0"/>
                <a:ea typeface="Verdana" panose="020B0604030504040204" pitchFamily="34" charset="0"/>
                <a:cs typeface="Verdana" panose="020B0604030504040204" pitchFamily="34" charset="0"/>
              </a:rPr>
              <a:t>Nationwide Children’s Hospital</a:t>
            </a:r>
          </a:p>
          <a:p>
            <a:r>
              <a:rPr lang="en-US" sz="1500" dirty="0">
                <a:solidFill>
                  <a:srgbClr val="002060"/>
                </a:solidFill>
                <a:latin typeface="Avenir" panose="02000503020000020003" pitchFamily="2" charset="0"/>
                <a:ea typeface="Verdana" panose="020B0604030504040204" pitchFamily="34" charset="0"/>
                <a:cs typeface="Verdana" panose="020B0604030504040204" pitchFamily="34" charset="0"/>
              </a:rPr>
              <a:t>CHTN Mid-Atlantic Division: </a:t>
            </a:r>
            <a:r>
              <a:rPr lang="en-US" sz="1500" i="1" dirty="0">
                <a:solidFill>
                  <a:srgbClr val="002060"/>
                </a:solidFill>
                <a:latin typeface="Avenir" panose="02000503020000020003" pitchFamily="2" charset="0"/>
                <a:ea typeface="Verdana" panose="020B0604030504040204" pitchFamily="34" charset="0"/>
                <a:cs typeface="Verdana" panose="020B0604030504040204" pitchFamily="34" charset="0"/>
              </a:rPr>
              <a:t>University of Virginia</a:t>
            </a:r>
            <a:r>
              <a:rPr lang="en-US" sz="1500" dirty="0">
                <a:solidFill>
                  <a:srgbClr val="002060"/>
                </a:solidFill>
                <a:latin typeface="Avenir" panose="02000503020000020003" pitchFamily="2" charset="0"/>
                <a:ea typeface="Verdana" panose="020B0604030504040204" pitchFamily="34" charset="0"/>
                <a:cs typeface="Verdana" panose="020B0604030504040204" pitchFamily="34" charset="0"/>
              </a:rPr>
              <a:t>	              CHTN Southern Division: </a:t>
            </a:r>
            <a:r>
              <a:rPr lang="en-US" sz="1500" i="1" dirty="0">
                <a:solidFill>
                  <a:srgbClr val="002060"/>
                </a:solidFill>
                <a:latin typeface="Avenir" panose="02000503020000020003" pitchFamily="2" charset="0"/>
                <a:ea typeface="Verdana" panose="020B0604030504040204" pitchFamily="34" charset="0"/>
                <a:cs typeface="Verdana" panose="020B0604030504040204" pitchFamily="34" charset="0"/>
              </a:rPr>
              <a:t>Duke University</a:t>
            </a:r>
          </a:p>
          <a:p>
            <a:r>
              <a:rPr lang="en-US" sz="1500" dirty="0">
                <a:solidFill>
                  <a:srgbClr val="002060"/>
                </a:solidFill>
                <a:latin typeface="Avenir" panose="02000503020000020003" pitchFamily="2" charset="0"/>
                <a:ea typeface="Verdana" panose="020B0604030504040204" pitchFamily="34" charset="0"/>
                <a:cs typeface="Verdana" panose="020B0604030504040204" pitchFamily="34" charset="0"/>
              </a:rPr>
              <a:t>CHTN Midwestern Division: </a:t>
            </a:r>
            <a:r>
              <a:rPr lang="en-US" sz="1500" i="1" dirty="0">
                <a:solidFill>
                  <a:srgbClr val="002060"/>
                </a:solidFill>
                <a:latin typeface="Avenir" panose="02000503020000020003" pitchFamily="2" charset="0"/>
                <a:ea typeface="Verdana" panose="020B0604030504040204" pitchFamily="34" charset="0"/>
                <a:cs typeface="Verdana" panose="020B0604030504040204" pitchFamily="34" charset="0"/>
              </a:rPr>
              <a:t>The Ohio State University             </a:t>
            </a:r>
            <a:r>
              <a:rPr lang="en-US" sz="1500" dirty="0">
                <a:solidFill>
                  <a:srgbClr val="002060"/>
                </a:solidFill>
                <a:latin typeface="Avenir" panose="02000503020000020003" pitchFamily="2" charset="0"/>
                <a:ea typeface="Verdana" panose="020B0604030504040204" pitchFamily="34" charset="0"/>
                <a:cs typeface="Verdana" panose="020B0604030504040204" pitchFamily="34" charset="0"/>
              </a:rPr>
              <a:t>CHTN Western Division: </a:t>
            </a:r>
            <a:r>
              <a:rPr lang="en-US" sz="1500" i="1" dirty="0">
                <a:solidFill>
                  <a:srgbClr val="002060"/>
                </a:solidFill>
                <a:latin typeface="Avenir" panose="02000503020000020003" pitchFamily="2" charset="0"/>
                <a:ea typeface="Verdana" panose="020B0604030504040204" pitchFamily="34" charset="0"/>
                <a:cs typeface="Verdana" panose="020B0604030504040204" pitchFamily="34" charset="0"/>
              </a:rPr>
              <a:t>Vanderbilt University Medical Center</a:t>
            </a:r>
          </a:p>
          <a:p>
            <a:pPr algn="just"/>
            <a:endParaRPr lang="en-US" dirty="0">
              <a:latin typeface="Avenir" panose="02000503020000020003" pitchFamily="2" charset="0"/>
              <a:ea typeface="Verdana" panose="020B0604030504040204" pitchFamily="34" charset="0"/>
              <a:cs typeface="Verdana" panose="020B0604030504040204" pitchFamily="34" charset="0"/>
            </a:endParaRPr>
          </a:p>
        </p:txBody>
      </p:sp>
      <p:sp>
        <p:nvSpPr>
          <p:cNvPr id="13" name="Rectangle 12">
            <a:extLst>
              <a:ext uri="{FF2B5EF4-FFF2-40B4-BE49-F238E27FC236}">
                <a16:creationId xmlns:a16="http://schemas.microsoft.com/office/drawing/2014/main" id="{96E9F07D-FCB6-CC4C-8E18-BC7B472F2910}"/>
              </a:ext>
            </a:extLst>
          </p:cNvPr>
          <p:cNvSpPr/>
          <p:nvPr/>
        </p:nvSpPr>
        <p:spPr>
          <a:xfrm>
            <a:off x="-14917" y="6427467"/>
            <a:ext cx="12196349" cy="2946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i="1" dirty="0">
              <a:solidFill>
                <a:schemeClr val="tx1"/>
              </a:solidFill>
            </a:endParaRPr>
          </a:p>
        </p:txBody>
      </p:sp>
      <p:sp>
        <p:nvSpPr>
          <p:cNvPr id="5" name="TextBox 4">
            <a:extLst>
              <a:ext uri="{FF2B5EF4-FFF2-40B4-BE49-F238E27FC236}">
                <a16:creationId xmlns:a16="http://schemas.microsoft.com/office/drawing/2014/main" id="{28A07101-9A00-8745-8869-9B79283E3ABD}"/>
              </a:ext>
            </a:extLst>
          </p:cNvPr>
          <p:cNvSpPr txBox="1"/>
          <p:nvPr/>
        </p:nvSpPr>
        <p:spPr>
          <a:xfrm>
            <a:off x="4774926" y="6420383"/>
            <a:ext cx="2390503" cy="307777"/>
          </a:xfrm>
          <a:prstGeom prst="rect">
            <a:avLst/>
          </a:prstGeom>
          <a:noFill/>
        </p:spPr>
        <p:txBody>
          <a:bodyPr wrap="square" rtlCol="0">
            <a:spAutoFit/>
          </a:bodyPr>
          <a:lstStyle/>
          <a:p>
            <a:r>
              <a:rPr lang="en-US" sz="1400" i="1" dirty="0"/>
              <a:t>An NCI Sponsored Resource</a:t>
            </a:r>
          </a:p>
        </p:txBody>
      </p:sp>
    </p:spTree>
    <p:extLst>
      <p:ext uri="{BB962C8B-B14F-4D97-AF65-F5344CB8AC3E}">
        <p14:creationId xmlns:p14="http://schemas.microsoft.com/office/powerpoint/2010/main" val="42297651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2134</TotalTime>
  <Words>131</Words>
  <Application>Microsoft Macintosh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Avenir</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 bollinger</dc:creator>
  <cp:lastModifiedBy>Kiley Radin</cp:lastModifiedBy>
  <cp:revision>24</cp:revision>
  <cp:lastPrinted>2018-02-28T20:51:08Z</cp:lastPrinted>
  <dcterms:created xsi:type="dcterms:W3CDTF">2018-02-26T17:40:55Z</dcterms:created>
  <dcterms:modified xsi:type="dcterms:W3CDTF">2023-01-11T15:03:44Z</dcterms:modified>
</cp:coreProperties>
</file>